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3C2AEE-47CF-459E-B613-D9E9A7CD25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7BD201-D0A4-475E-BC16-5AB47467A2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Neuroblasts migration along DiI-labeled blood vessels investigated with 2-photon time-lapse imaging. (A,B) Maximal intensity projections of 2-photon stacks (thickness 150–200 μm) showing EGFP+ cells (in green) in close proximity to DiI-filled blood vessels (in red) in P4–P8 5HT3-EGFP mice. (B′) Enlargement of the area delimited by a gray rectangle in B, at different time points. 3D stacks were taken every 20 min. White and blue arrows point to neuroblasts in migration toward the cortex. The pink arrow points to a neuroblast in reverse migration toward the RMS. Scale bar: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49608-2281-43EB-9A3B-740DC0CB34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2285–2296, </a:t>
            </a:r>
            <a:r>
              <a:rPr lang="en-US" altLang="en-US" sz="1000">
                <a:solidFill>
                  <a:srgbClr val="333333"/>
                </a:solidFill>
                <a:hlinkClick r:id="rId3"/>
              </a:rPr>
              <a:t>https://doi.org/10.1093/cercor/bhr302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Neuroblasts migration along DiI-labeled blood vessels investigated with 2-photon time-lapse imaging.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Neuroblasts migration along DiI-labeled blood vessels investigated with 2-photon time-lapse imaging.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2024-04-27T01:28:51Z</dcterms:modified>
</cp:coreProperties>
</file>