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3A912-B066-491C-8ECD-DB1CF887D9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2CCE1-4949-4062-A627-74CCD91282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expression analysis of four genes through qRT-PCR confirmed RNA-seq data. RNA-seq data and qRT-PCR show a high correlation. The qRT-PCR data show relative expression of target genes in RBM7 and EXOSC8 mutant fibroblasts compared with control fibroblasts. Analysis was repeated on three biological replicates.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560C0-307D-4D6E-AAF7-DAE572F380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2985–2996,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Gene expression analysis of four genes through qRT-PCR confirmed RNA-seq data. RNA-seq data and qRT-PCR show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Gene expression analysis of four genes through qRT-PCR confirmed RNA-seq data. RNA-seq data and qRT-PCR show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2024-04-26T10:38:23Z</dcterms:modified>
</cp:coreProperties>
</file>