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B1530-3025-433B-8023-BFE08D5915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AA964-3906-4F0D-BF1A-923C140A9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DF5E1E-A697-40B2-95A9-6ADF54A029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2024-04-26T01:25:19Z</dcterms:modified>
</cp:coreProperties>
</file>