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B49CFA-61D6-44B2-9FB6-9674D0BA20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D3F374-25AD-42B8-9F11-3BE9578548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significance of the LI (inserted formula) corresponding to short- (A) and long-range (B) FCD in the left (L) and right (R) hemispheres. Color patterns (T-scores) highlight the statistical significance of rightward (red–yellow) and leftward (blue–cyan) asymmetries. Statistical analyses: 1-way ANOVA. Histograms reflect the LI probability distribution across subjects and exemplify the relative percent FCD asymmetry in temporal (Heschl's gyrus) and occipital (posterior petalia) cortices. Sample: 913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B4C706-02D0-485C-8201-E301838311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1455–1462,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Statistical significance of the LI (inserted formula) corresponding to short- (A) and long-range (B) FCD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Statistical significance of the LI (inserted formula) corresponding to short- (A) and long-range (B) FCD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2024-04-26T11:06:33Z</dcterms:modified>
</cp:coreProperties>
</file>