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91EDE7-6170-412A-9AAB-49ECE7DCC0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FD85E7-1373-41E0-AD35-2D3C1FFCDD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92A7EE-42B7-466A-973A-BF0230B350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2024-04-27T02:53:36Z</dcterms:modified>
</cp:coreProperties>
</file>