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9A36F03-9FC0-4E53-8382-C2FE484320F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A04C5B2-4B8B-4D2B-937C-7804BA1E1E9C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Common toxins produced by Aspergillus and Penicillium species.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1999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7C5E3ED-2673-4A00-8F36-9FC8E39F026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Important toxins produced by Fusarium species.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1999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7C5E3ED-2673-4A00-8F36-9FC8E39F026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Aflatoxin and sterigmatocystin biosynthetic pathway. Enzymes involved: (a) fatty acid synthase, (b) polyketide synthase, (c) norsolorinic acid reductase, (d) versiconal hemiacetal acetate reductase, (e) esterase, (f1) versicolorin B synthase, (f2) versiconyl cyclase, (g) desaturase, (h) O-methyltransferase (MT-II), (i) O-methyltransferase, (j) O-methyltransferase (MT-I). Genes involved in aflatoxin biosynthesis: [A] fas1A and fas2A, [B] pksA, [C] nor1, norA, [D] avnA, [E] avf1 (aflB and aflW), [F] vbs, [G] verB, [H] ver1A, aflS, [I] omtA and [J] ord1. Genes involved in sterigmatocystin biosynthesis: [a] stcJ and stcK, [b] stcA, [c] stcE, [d] stcF, [e] stcI, [f] stcN, [g] stcL, [h] stcS, [i] stcU and [j] stcP. (Compiled from [11, 18, 21, 50].)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1999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7C5E3ED-2673-4A00-8F36-9FC8E39F026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Trichothecene biosynthetic pathway in Fusarium species. Genes involved: [A] Tri 5, [B] Tri 4 and [C] Tri 3. (Taken from [44].)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1999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7C5E3ED-2673-4A00-8F36-9FC8E39F0266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Proposed pathway for fumonisin biosynthesis. R1 designates tricarballylic acid esters. Genes involved: [A] fum 1, [B] fum 3 and [C] fum 2. (Taken from [16].)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1999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7C5E3ED-2673-4A00-8F36-9FC8E39F0266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1/j.1574-6968.1999.tb13614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1/j.1574-6968.1999.tb13614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1/j.1574-6968.1999.tb13614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11/j.1574-6968.1999.tb13614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111/j.1574-6968.1999.tb13614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175, Issue 2, June 1999, Pages 149–163,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https://doi.org/10.1111/j.1574-6968.1999.tb13614.x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Common toxins produced by Aspergillus and Penicillium species.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41600" y="1371600"/>
            <a:ext cx="386334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175, Issue 2, June 1999, Pages 149–163,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https://doi.org/10.1111/j.1574-6968.1999.tb13614.x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Important toxins produced by Fusarium species.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36900" y="1371600"/>
            <a:ext cx="288016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175, Issue 2, June 1999, Pages 149–163,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https://doi.org/10.1111/j.1574-6968.1999.tb13614.x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Aflatoxin and sterigmatocystin biosynthetic pathway. Enzymes involved: (a) fatty acid synthase, (b)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73400" y="1371600"/>
            <a:ext cx="298665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175, Issue 2, June 1999, Pages 149–163,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https://doi.org/10.1111/j.1574-6968.1999.tb13614.x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4 </a:t>
            </a:r>
            <a:r>
              <a:rPr lang="en-US" altLang="en-US" b="0"/>
              <a:t>Trichothecene biosynthetic pathway in Fusarium species. Genes involved: [A] Tri 5, [B] Tri 4 and [C] Tri 3.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3692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175, Issue 2, June 1999, Pages 149–163,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https://doi.org/10.1111/j.1574-6968.1999.tb13614.x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5 </a:t>
            </a:r>
            <a:r>
              <a:rPr lang="en-US" altLang="en-US" b="0"/>
              <a:t>Proposed pathway for fumonisin biosynthesis. R</a:t>
            </a:r>
            <a:r>
              <a:rPr lang="en-US" altLang="en-US" b="0" baseline="-25000"/>
              <a:t>1</a:t>
            </a:r>
            <a:r>
              <a:rPr lang="en-US" altLang="en-US" b="0"/>
              <a:t> designates tricarballylic acid esters. Genes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0672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1 Common toxins produced by Aspergillus and Penicillium species.
</vt:lpstr>
      <vt:lpstr>2 Important toxins produced by Fusarium species.
</vt:lpstr>
      <vt:lpstr>3 Aflatoxin and sterigmatocystin biosynthetic pathway. Enzymes involved: (a) fatty acid synthase, (b) ...</vt:lpstr>
      <vt:lpstr>4 Trichothecene biosynthetic pathway in Fusarium species. Genes involved: [A] Tri 5, [B] Tri 4 and [C] Tri 3. ...</vt:lpstr>
      <vt:lpstr>5 Proposed pathway for fumonisin biosynthesis. R1 designates tricarballylic acid esters. Genes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2024-04-26T11:59:25Z</dcterms:modified>
</cp:coreProperties>
</file>