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2AD8CF-7231-40BA-9297-99290C4180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642ED3-F679-48A3-8F8E-B1C6CECF48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Grand-average ERPs elicited by irregular and regular stimuli and grand-average irregular-minus-regular difference waves for the upright fearful, inverted fearful, upright happy, and inverted happy conditions. (B) Topographical maps of the difference waves for the upright fearful, inverted fearful, upright happy, and inverted happy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1A6147-85E6-47D6-92A7-881D9ED6036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1774–1785, </a:t>
            </a:r>
            <a:r>
              <a:rPr lang="en-US" altLang="en-US" sz="1000">
                <a:solidFill>
                  <a:srgbClr val="333333"/>
                </a:solidFill>
                <a:hlinkClick r:id="rId3"/>
              </a:rPr>
              <a:t>https://doi.org/10.1093/cercor/bhr244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Grand-average ERPs elicited by irregular and regular stimuli and grand-average irregular-minus-regular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 Grand-average ERPs elicited by irregular and regular stimuli and grand-average irregular-minus-regular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2024-04-26T19:31:40Z</dcterms:modified>
</cp:coreProperties>
</file>