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0B9E3C-6754-49BD-8119-F1FF662C28D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B957A0-96A3-41C8-9AB1-1D955282ED2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 Earnings profiles relative to median-sized city, worker with and without prior experience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Review of Economic Studies Limited.This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186FA9-47E5-46F4-9319-ADAB2BF2971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estud/rdw0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Econ Stud</a:t>
            </a:r>
            <a:r>
              <a:rPr lang="en-US" altLang="en-US" sz="1000">
                <a:solidFill>
                  <a:srgbClr val="333333"/>
                </a:solidFill>
              </a:rPr>
              <a:t>, Volume 84, Issue 1, January 2017, Pages 106–142, </a:t>
            </a:r>
            <a:r>
              <a:rPr lang="en-US" altLang="en-US" sz="1000">
                <a:solidFill>
                  <a:srgbClr val="333333"/>
                </a:solidFill>
                <a:hlinkClick r:id="rId3"/>
              </a:rPr>
              <a:t>https://doi.org/10.1093/restud/rdw031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Earnings profiles relative to median-sized city, worker with and without prior experience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Earnings profiles relative to median-sized city, worker with and without prior experience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2024-04-26T22:00:46Z</dcterms:modified>
</cp:coreProperties>
</file>