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C39D2-29AA-45B2-A3F9-2D612278AE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898CD-90E8-4CFC-B561-E0785C933A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419BD-433F-4E44-BB1B-F6F9B41CF2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2024-04-26T08:16:20Z</dcterms:modified>
</cp:coreProperties>
</file>