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1F0B5-CDE3-4B5A-8959-1B845613E7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AD5A0-698C-410B-8D3E-B268EBF2CB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CB8CB-0FB5-4A48-B82A-DF825E4620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2024-05-08T16:16:18Z</dcterms:modified>
</cp:coreProperties>
</file>