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00F7F5-B577-4221-B6A8-388403862A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63FA68-74F4-4983-B001-408EE23427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062CCE-A842-4844-B7BB-4E04A5DC01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2024-09-20T03:49:14Z</dcterms:modified>
</cp:coreProperties>
</file>