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ADEDCA-E7AA-4C4C-B748-90E86149C6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355BB1-3325-4708-87EC-0A8391CE06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784C28-9752-46CB-9B5D-AE3A618BE1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2024-09-19T10:38:58Z</dcterms:modified>
</cp:coreProperties>
</file>