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52361A-ED46-46B0-9F9B-F26DCCD464D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271322-60D5-4D9A-9087-90A2EC651A3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493E36-866E-4AD5-A6D6-299FFF92D1A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2024-04-27T03:32:16Z</dcterms:modified>
</cp:coreProperties>
</file>