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E8B47-54E0-4D0F-997A-DAC70ACDC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8A7FF-A6D8-4E88-A24E-E892F0559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AAL regions wrapped into dMRI native space (A) EPI template in MNI space; (B) AAL regions overlaid on the EPI template in MNI space; (C) b0 image of one Ser homozygous subject; (D) AAL regions overlaid on the b0 image of this Ser homozygous subject; (E) b0 image of one Cys-allele subject; (F) AAL regions overlaid on the b0 image of this Cys-allele subject. Image dimensions in MNI space are 181 × 217 × 181 mm with voxel dimensions of 1 × 1 × 1 mm; image dimensions in native dMRI space are 128 × 128 × 45 mm with voxel dimensions of 2 × 2 × 3 mm. The homologous brain regions in the AAL template are coded in different colors because the areas in the left and right hemispheres were considered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9D9EA-7209-4964-AEB1-2CD81101C1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1715–1723,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AAL regions wrapped into dMRI native space (A) EPI template in MNI space; (B) AAL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Examples of AAL regions wrapped into dMRI native space (A) EPI template in MNI space; (B) AAL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2024-04-26T13:29:15Z</dcterms:modified>
</cp:coreProperties>
</file>