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39FFE-D34F-4B77-BAD8-2E82EFD737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A408E-5046-4702-88DE-82B8AFE42A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data (16 subjects). (A) Reaction times obtained for the 4 stimulus–response conditions during both runs of scanning. For each condition the mean (±standard deviation [SD]) of 16 subjects is presented, whereas each subject value is based on the mean of all measurements in a given condition and run. (B) The subjective difficulty rating (score 1–10), presented by the mean (±SD) of 16 subjects. (C) Decreases of reaction times in the second compared with the first run for each condition. (D) Diversity in selected responses (sel) and the difference between 2 consecutively selected responses (seq) in run 1 (sel1, seq1) and run 2 (sel2, seq2), respectively. These parameters were available for Free-BS and expressed in a scale varying from 0% (total equal) to 100% (total unequal). FS, finger selection; BS, button selection; Fix, fixed; **P &lt; 0.01, ***P &lt; 0.001.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76BFE5-9D21-4BC2-8448-2FE814FE4CA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2361–2371,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data (16 subjects). (A) Reaction times obtained for the 4 stimulus–response conditions during both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data (16 subjects). (A) Reaction times obtained for the 4 stimulus–response conditions during both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2024-04-26T15:36:46Z</dcterms:modified>
</cp:coreProperties>
</file>