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7C61BD-E39E-417C-8D4C-E71901A9A0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E1AEB-D393-4EB7-8F65-C7E2F4D17C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6B216-876E-48DD-B860-C19088C46A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2024-05-08T20:46:42Z</dcterms:modified>
</cp:coreProperties>
</file>