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DA3337-ADAF-4D4D-9251-35D103F20B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4E532F-1A31-4314-8F24-4C725C856B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825FDD-4B9D-46C8-9EAD-8BBF16A39D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2024-09-19T10:40:27Z</dcterms:modified>
</cp:coreProperties>
</file>