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1C6A0E-9F89-44AD-BDB2-BDD5E10BBDC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6DE672-06D9-4DDE-BD8B-49C9CEB20E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D24F22-F3C6-464E-A0E5-B3B8C6DB40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2024-09-20T20:29:46Z</dcterms:modified>
</cp:coreProperties>
</file>