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1148E6-E5DF-4395-B6A5-9080C50262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FEDA9A-C331-49AB-92F5-C94F0596C8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The schematic representation of the residues involved in the ribose binding from the three-dimensional structure of B. subtilis RbsD (1OGD, (Kim et al. 2003)). The distances of hydrogen bondings were obtained from the coordinates. The H98 and K102 residues of B. subtilis RbsD were replaced by Arg and Tyr residues, respectively, in almost all FucU proteins in the database (http://www.sanger.ac.uk/Software/Pfam/) including the ones in Figure 1. The double-boxed residues are conserved in both RbsD and FucU proteins (Figure 1C).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FE540-A88A-420A-84A9-C07D8CDEA7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m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17, Issue 9, September 2007, Pages 955–962, </a:t>
            </a:r>
            <a:r>
              <a:rPr lang="en-US" altLang="en-US" sz="1000">
                <a:solidFill>
                  <a:srgbClr val="333333"/>
                </a:solidFill>
                <a:hlinkClick r:id="rId3"/>
              </a:rPr>
              <a:t>https://doi.org/10.1093/glycob/cwm066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The schematic representation of the residues involved in the ribose binding from the three-dimensional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The schematic representation of the residues involved in the ribose binding from the three-dimensional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2024-04-26T10:49:28Z</dcterms:modified>
</cp:coreProperties>
</file>