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6D9DBC-EBF3-43B0-BDEF-4CF93403BA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98798A-441D-4187-A661-064AA061A7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Reduction of ND75 and complex I in knockdown animals. (A) Western blot shows reduced ND75 levels (upper panel). The blot is reprobed for actin to illustrate equivalent protein loading (lower panel). (B) Native gel electrophoresis with complex I in-gel activity assay (IGA) shows reduction of complex I activity (upper panel). Immunoblotting of the same shows reduction in a distinct component of complex I (NDUFA9/CG6020 middle panel), and equivalent total amount of mitochondrial loading as illustrated by porin (lower panel). Flies are 10 days old. Driver is da-GAL4; control is da-GAL4/+.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CA929-4AED-4024-8964-343CA9E472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4686–4692,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Reduction of ND75 and complex I in knockdown animals. (A) Western blot shows reduced ND75 levels (upper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Reduction of ND75 and complex I in knockdown animals. (A) Western blot shows reduced ND75 levels (upper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2024-04-26T08:30:56Z</dcterms:modified>
</cp:coreProperties>
</file>