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86E12E-2EF6-4B04-A109-98EB51D2D0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E3504C-2C46-4D4C-A72C-895C12A1B9E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1. Visual tasks and stimuli. The three monkeys given unilateral IT lesions were tested on an orientation discrimination, with controlled fixation, for (A) contrast sensitivity and (B) illusory contour orientation as well as on (C) shape and color matching (shape matching is illustrated). The location of the fixation spot and test stimulus were arranged to place test stimuli in the control or lesioned hemifield. (D) The single monkey given a bilateral IT lesion was tested without fixation control on contrast sensitivity and the orientation of illusory contours.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56C724-6872-4E81-BC8E-1946BF837C2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2. Reconstruction of IT lesions, shown at five coronal levels. The level of each coronal section is illustrated above on lateral and ventral views of the brains. The lesions were largely as intended. There was no LGN degeneration in any of the brains. One brain, 541, had some damage to the superior temporal gyrus (arrows) probably because we had to re-open the dura to extend the lesion.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56C724-6872-4E81-BC8E-1946BF837C2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3. Luminance contrast sensitivity in the ipsilesional and contralesional visual fields for monkeys A (TEO + TE), B (TEO + TE), and C (TE) after unilateral IT lesions, and before and after a bilateral IT lesion in monkey D (bil. TEO + TE). Results are also shown for monkey C (TE + CC) following addition of section of the anterior commissure and corpus callosum. Error bars show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56C724-6872-4E81-BC8E-1946BF837C2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4. Chromatic (yellow–blue) contrast sensitivity in the ipsilesional and contralesional visual fields of monkeys with unilateral IT lesions, and before and after a bilateral IT lesion in monkey D. Results are also shown for monkey C following additional section of the anterior commissure and corpus callosum. Error bars show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56C724-6872-4E81-BC8E-1946BF837C2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5. Time course of (A) luminance and (B) yellow–blue contrast sensitivity for monkey A (TEO + TE) before, and immediately after a one-stage lesion of TEO and TE, as well as after performance stabilized. Large open circles show ipsilesional thresholds before the lesion and after stability, and large filled squares show the same results for the contralesional field. Small open circles and the solid curve show daily ipsilesional sensitivity immediately after the lesion, and small filled squares and dotted curves show sensitivity in the contralesional field.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56C724-6872-4E81-BC8E-1946BF837C2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6. Ratio of contralesional to ipsilesional yellow–blue contrast sensitivity before (hatching) and after (black) a unilateral lesion of area TE. For monkey A, this figure compares results from before to after a single stage lesion of areas TEO and TE. For monkey B, the figure compares results from before to after the TE stage of a two-stage lesion. For monkey C, the figure compares results from before to after a TE lesion. Error bars show ±SD. *P &lt; 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56C724-6872-4E81-BC8E-1946BF837C2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7. Effect of IT lesions on illusory contour discrimination, comparing ipsilesional to contralesional visual fields of monkeys with unilateral IT lesions [monkeys A (TEO + TE), B (TEO + TE), and C (TE)], and comparing pre- to post-bilateral IT lesion in monkey D (bil. TEO + TE). Results are also shown for monkey C (TE + CC) following additional section of the anterior commissure and corpus callosum. Error bars show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56C724-6872-4E81-BC8E-1946BF837C2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8. Shape and color-matching performance of the three monkeys with unilateral IT lesions. Lightly hatched bars show performance in the ipsilesional hemifield and darkly hatched bars the contralesional hemifield. Error bars show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56C724-6872-4E81-BC8E-1946BF837C26}"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04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045"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863–871, </a:t>
            </a:r>
            <a:r>
              <a:rPr lang="en-US" altLang="en-US" sz="1000">
                <a:solidFill>
                  <a:srgbClr val="333333"/>
                </a:solidFill>
                <a:hlinkClick r:id="rId3"/>
              </a:rPr>
              <a:t>https://doi.org/10.1093/cercor/bhh045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1. Visual tasks and stimuli. The three monkeys given unilateral IT lesions were tested on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022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863–871, </a:t>
            </a:r>
            <a:r>
              <a:rPr lang="en-US" altLang="en-US" sz="1000">
                <a:solidFill>
                  <a:srgbClr val="333333"/>
                </a:solidFill>
                <a:hlinkClick r:id="rId3"/>
              </a:rPr>
              <a:t>https://doi.org/10.1093/cercor/bhh045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2. Reconstruction of IT lesions, shown at five coronal levels. The level of each coronal section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715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863–871, </a:t>
            </a:r>
            <a:r>
              <a:rPr lang="en-US" altLang="en-US" sz="1000">
                <a:solidFill>
                  <a:srgbClr val="333333"/>
                </a:solidFill>
                <a:hlinkClick r:id="rId3"/>
              </a:rPr>
              <a:t>https://doi.org/10.1093/cercor/bhh045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3. Luminance contrast sensitivity in the ipsilesional and contralesional visual fields for monkeys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8108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863–871, </a:t>
            </a:r>
            <a:r>
              <a:rPr lang="en-US" altLang="en-US" sz="1000">
                <a:solidFill>
                  <a:srgbClr val="333333"/>
                </a:solidFill>
                <a:hlinkClick r:id="rId3"/>
              </a:rPr>
              <a:t>https://doi.org/10.1093/cercor/bhh045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4. Chromatic (yellow–blue) contrast sensitivity in the ipsilesional and contralesional visual fields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9966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863–871, </a:t>
            </a:r>
            <a:r>
              <a:rPr lang="en-US" altLang="en-US" sz="1000">
                <a:solidFill>
                  <a:srgbClr val="333333"/>
                </a:solidFill>
                <a:hlinkClick r:id="rId3"/>
              </a:rPr>
              <a:t>https://doi.org/10.1093/cercor/bhh045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5. Time course of (A) luminance and (B) yellow–blue contrast sensitivity for monkey A (TEO + 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397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863–871, </a:t>
            </a:r>
            <a:r>
              <a:rPr lang="en-US" altLang="en-US" sz="1000">
                <a:solidFill>
                  <a:srgbClr val="333333"/>
                </a:solidFill>
                <a:hlinkClick r:id="rId3"/>
              </a:rPr>
              <a:t>https://doi.org/10.1093/cercor/bhh045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6. Ratio of contralesional to ipsilesional yellow–blue contrast sensitivity before (hatching)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098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863–871, </a:t>
            </a:r>
            <a:r>
              <a:rPr lang="en-US" altLang="en-US" sz="1000">
                <a:solidFill>
                  <a:srgbClr val="333333"/>
                </a:solidFill>
                <a:hlinkClick r:id="rId3"/>
              </a:rPr>
              <a:t>https://doi.org/10.1093/cercor/bhh045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7. Effect of IT lesions on illusory contour discrimination, comparing ipsilesional to contralesional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0894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863–871, </a:t>
            </a:r>
            <a:r>
              <a:rPr lang="en-US" altLang="en-US" sz="1000">
                <a:solidFill>
                  <a:srgbClr val="333333"/>
                </a:solidFill>
                <a:hlinkClick r:id="rId3"/>
              </a:rPr>
              <a:t>https://doi.org/10.1093/cercor/bhh045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8. Shape and color-matching performance of the three monkeys with unilateral IT lesions. Lightly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695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1. Visual tasks and stimuli. The three monkeys given unilateral IT lesions were tested on an ...</vt:lpstr>
      <vt:lpstr>Figure 2. Reconstruction of IT lesions, shown at five coronal levels. The level of each coronal section is ...</vt:lpstr>
      <vt:lpstr>Figure 3. Luminance contrast sensitivity in the ipsilesional and contralesional visual fields for monkeys A ...</vt:lpstr>
      <vt:lpstr>Figure 4. Chromatic (yellow–blue) contrast sensitivity in the ipsilesional and contralesional visual fields ...</vt:lpstr>
      <vt:lpstr>Figure 5. Time course of (A) luminance and (B) yellow–blue contrast sensitivity for monkey A (TEO + TE) ...</vt:lpstr>
      <vt:lpstr>Figure 6. Ratio of contralesional to ipsilesional yellow–blue contrast sensitivity before (hatching) and ...</vt:lpstr>
      <vt:lpstr>Figure 7. Effect of IT lesions on illusory contour discrimination, comparing ipsilesional to contralesional ...</vt:lpstr>
      <vt:lpstr>Figure 8. Shape and color-matching performance of the three monkeys with unilateral IT lesions. Lightly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2024-04-27T01:39:16Z</dcterms:modified>
</cp:coreProperties>
</file>