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960A3-93F6-4935-A8C7-BF3F9A970C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4837A-E2A3-4465-A92E-42EA95E4CA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 micrographs illustrating the neuropil of layer II/III from AGC (A) and FLT (B) rats. Arrows indicate some synapses. Scale bar: 0.5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4AC58-CD4E-4490-AFA8-CE73E354E1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8.8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8, August 2002,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https://doi.org/10.1093/cercor/12.8.883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Electron micrographs illustrating the neuropil of layer II/III from AGC (A) and FLT (B) rats. Arrows indicate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Electron micrographs illustrating the neuropil of layer II/III from AGC (A) and FLT (B) rats. Arrows indicate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2024-04-27T03:16:43Z</dcterms:modified>
</cp:coreProperties>
</file>