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991C8-80D1-4679-A61B-10ED5B0BC1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8195C-502C-4EAD-8200-26089348DE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F5F9A-E75A-4033-BC7C-0E590B9107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2024-09-20T02:20:46Z</dcterms:modified>
</cp:coreProperties>
</file>