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3E022E-246E-4FF0-AFE3-F569E02AF2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5B5E53-3E74-482E-80F3-8CBF37D79F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67010A-381C-4C07-B424-DAA532DCEB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2024-05-11T03:00:08Z</dcterms:modified>
</cp:coreProperties>
</file>