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4C216B-3A34-469F-A75A-972A094228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8893AE-3060-4D57-A8F9-95718FA48B1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D9A18E-7FA5-4B93-A870-A3CD0752CAC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2024-09-18T23:27:29Z</dcterms:modified>
</cp:coreProperties>
</file>