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8236E7F-7D34-41E0-A4CE-79B3490ADEC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469D1D-EC71-44B8-9B40-16056F246F0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top panel shows a lateral view on a left hemisphere mesh. The cutting plane applied for the labeling is indicated by the dotted black line. The bottom panel shows the superior temporal plane applied to label the planum temporale (yellow) and Heschl's gyrus (blue).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7D9AF91-CD6B-4BE8-8403-7ACA20A8F384}"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Mean normalized lateralization index and standard error for pre-readers and adolescents, with (FRD+) and without (FRD−) a familial risk for dyslexia. Positive scores indicate a rightward planum temporale lateralization (right &gt; left) and negative scores indicate a leftward lateralization (left &gt; right).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7D9AF91-CD6B-4BE8-8403-7ACA20A8F384}"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The normalized planum temporale AI for each pre-reader (top panel) and adolescent (bottom panel). Positive scores indicate a rightward planum temporale lateralization (right &gt; left) and negative scores indicate a leftward lateralization (left &gt; right). Within each group (blue = FRD−, red = FRD+) participants are ranked from low to high AI. In the right panel, mean lateralization is presented for each group.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7D9AF91-CD6B-4BE8-8403-7ACA20A8F384}"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w348"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w348"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w348"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28, Issue 1, January 2018, Pages 63–72, </a:t>
            </a:r>
            <a:r>
              <a:rPr lang="en-US" altLang="en-US" sz="1000">
                <a:solidFill>
                  <a:srgbClr val="333333"/>
                </a:solidFill>
                <a:hlinkClick r:id="rId3"/>
              </a:rPr>
              <a:t>https://doi.org/10.1093/cercor/bhw348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top panel shows a lateral view on a left hemisphere mesh. The cutting plane applied for the labeling 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41600" y="1371600"/>
            <a:ext cx="3872952"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28, Issue 1, January 2018, Pages 63–72, </a:t>
            </a:r>
            <a:r>
              <a:rPr lang="en-US" altLang="en-US" sz="1000">
                <a:solidFill>
                  <a:srgbClr val="333333"/>
                </a:solidFill>
                <a:hlinkClick r:id="rId3"/>
              </a:rPr>
              <a:t>https://doi.org/10.1093/cercor/bhw348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Mean normalized lateralization index and standard error for pre-readers and adolescents,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470196"/>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28, Issue 1, January 2018, Pages 63–72, </a:t>
            </a:r>
            <a:r>
              <a:rPr lang="en-US" altLang="en-US" sz="1000">
                <a:solidFill>
                  <a:srgbClr val="333333"/>
                </a:solidFill>
                <a:hlinkClick r:id="rId3"/>
              </a:rPr>
              <a:t>https://doi.org/10.1093/cercor/bhw348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The normalized planum temporale AI for each pre-reader (top panel) and adolescent (bottom panel). Positive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95500" y="1371600"/>
            <a:ext cx="4962151"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The top panel shows a lateral view on a left hemisphere mesh. The cutting plane applied for the labeling is ...</vt:lpstr>
      <vt:lpstr>Figure 2. Mean normalized lateralization index and standard error for pre-readers and adolescents, with ...</vt:lpstr>
      <vt:lpstr>Figure 3. The normalized planum temporale AI for each pre-reader (top panel) and adolescent (bottom panel). Positive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2024-09-20T17:31:03Z</dcterms:modified>
</cp:coreProperties>
</file>