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108D3-2DC9-4B66-A969-EDFF5947F9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39C4D4-EAB0-449D-B75F-D5D5FE213B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top panel shows a lateral view on a left hemisphere mesh. The cutting plane applied for the labeling is indicated by the dotted black line. The bottom panel shows the superior temporal plane applied to label the planum temporale (yellow) and Heschl's gyrus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C85E0-4A81-47D6-B471-F755F48F39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normalized lateralization index and standard error for pre-readers and adolescents, with (FRD+) and without (FRD−) a familial risk for dyslexia. Positive scores indicate a rightward planum temporale lateralization (right &gt; left) and negative scores indicate a leftward lateralization (left &gt;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C85E0-4A81-47D6-B471-F755F48F39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normalized planum temporale AI for each pre-reader (top panel) and adolescent (bottom panel). Positive scores indicate a rightward planum temporale lateralization (right &gt; left) and negative scores indicate a leftward lateralization (left &gt; right). Within each group (blue = FRD−, red = FRD+) participants are ranked from low to high AI. In the right panel, mean lateralization is presented for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C85E0-4A81-47D6-B471-F755F48F394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top panel shows a lateral view on a left hemisphere mesh. The cutting plane applied for the labeling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29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normalized lateralization index and standard error for pre-readers and adolescents,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01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normalized planum temporale AI for each pre-reader (top panel) and adolescent (bottom panel).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621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top panel shows a lateral view on a left hemisphere mesh. The cutting plane applied for the labeling is ...</vt:lpstr>
      <vt:lpstr>Figure 2. Mean normalized lateralization index and standard error for pre-readers and adolescents, with ...</vt:lpstr>
      <vt:lpstr>Figure 3. The normalized planum temporale AI for each pre-reader (top panel) and adolescent (bottom panel). 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2024-05-08T23:43:32Z</dcterms:modified>
</cp:coreProperties>
</file>