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7BEA0-E46B-4D5A-A6DF-A700265568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C9D79A-A496-4B31-A861-EFBD3EB38E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normalized planum temporale AI for each pre-reader (top panel) and adolescent (bottom panel). Positive scores indicate a rightward planum temporale lateralization (right &gt; left) and negative scores indicate a leftward lateralization (left &gt; right). Within each group (blue = FRD−, red = FRD+) participants are ranked from low to high AI. In the right panel, mean lateralization is presented for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A9874-4331-40EA-A09D-085ED74EC42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normalized lateralization index and standard error for pre-readers and adolescents, with (FRD+) and without (FRD−) a familial risk for dyslexia. Positive scores indicate a rightward planum temporale lateralization (right &gt; left) and negative scores indicate a leftward lateralization (left &gt;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A9874-4331-40EA-A09D-085ED74EC42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top panel shows a lateral view on a left hemisphere mesh. The cutting plane applied for the labeling is indicated by the dotted black line. The bottom panel shows the superior temporal plane applied to label the planum temporale (yellow) and Heschl's gyrus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A9874-4331-40EA-A09D-085ED74EC42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w3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w3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1, January 2018, Pages 63–72, </a:t>
            </a:r>
            <a:r>
              <a:rPr lang="en-US" altLang="en-US" sz="1000">
                <a:solidFill>
                  <a:srgbClr val="333333"/>
                </a:solidFill>
                <a:hlinkClick r:id="rId3"/>
              </a:rPr>
              <a:t>https://doi.org/10.1093/cercor/bhw348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normalized planum temporale AI for each pre-reader (top panel) and adolescent (bottom panel). 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621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1, January 2018, Pages 63–72, </a:t>
            </a:r>
            <a:r>
              <a:rPr lang="en-US" altLang="en-US" sz="1000">
                <a:solidFill>
                  <a:srgbClr val="333333"/>
                </a:solidFill>
                <a:hlinkClick r:id="rId3"/>
              </a:rPr>
              <a:t>https://doi.org/10.1093/cercor/bhw348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normalized lateralization index and standard error for pre-readers and adolescents,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701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1, January 2018, Pages 63–72, </a:t>
            </a:r>
            <a:r>
              <a:rPr lang="en-US" altLang="en-US" sz="1000">
                <a:solidFill>
                  <a:srgbClr val="333333"/>
                </a:solidFill>
                <a:hlinkClick r:id="rId3"/>
              </a:rPr>
              <a:t>https://doi.org/10.1093/cercor/bhw348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top panel shows a lateral view on a left hemisphere mesh. The cutting plane applied for the labeling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29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The normalized planum temporale AI for each pre-reader (top panel) and adolescent (bottom panel). Positive ...</vt:lpstr>
      <vt:lpstr>Figure 2. Mean normalized lateralization index and standard error for pre-readers and adolescents, with ...</vt:lpstr>
      <vt:lpstr>Figure 1. The top panel shows a lateral view on a left hemisphere mesh. The cutting plane applied for the labeling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2024-09-19T06:46:05Z</dcterms:modified>
</cp:coreProperties>
</file>