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B63A5B-D203-4779-B12F-8BDC930ECF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FD82F9-E172-429D-AD2E-EDA24CBBA2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2. Relationship between volume decrease and severity of hallucinations: The resulting t-map is superimposed on the rendered surface of the single template brain (P &lt; 0.001). Only clusters consisting of at least 55 voxels are displayed corresponding to a spatial extent threshold of P &lt; 0.01. A correlation between volume decrease and severity of hallucinations was found the right prefrontal cortex (partially the region homologue to Broca’s area), in the left inferior supramarginal gyrus and in the transverse temporal gyrus (Heschl’s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69198A-3CC7-45E7-91C0-69940F8607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91–96, </a:t>
            </a:r>
            <a:r>
              <a:rPr lang="en-US" altLang="en-US" sz="1000">
                <a:solidFill>
                  <a:srgbClr val="333333"/>
                </a:solidFill>
                <a:hlinkClick r:id="rId3"/>
              </a:rPr>
              <a:t>https://doi.org/10.1093/cercor/bhg107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2. Relationship between volume decrease and severity of hallucinations: The resulting t-map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2. Relationship between volume decrease and severity of hallucinations: The resulting t-map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2024-04-26T17:58:39Z</dcterms:modified>
</cp:coreProperties>
</file>