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595DAC-85DD-4A4B-8BF1-57FD6DD6AD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DC6CAE-1985-4654-81B1-5632845CCD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Lactosylceramide and ceramide levels in nGD brains at 10 and 14 days. Values are means ± s.e.m., n = 4–5.*P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5D79F0-A870-4E02-AE15-6D8E2BA8F3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4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4, 15 February 2014, Pages 843–854,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https://doi.org/10.1093/hmg/ddt468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Lactosylceramide and ceramide levels in nGD brains at 10 and 14 days. Values are means ± s.e.m., n = 4–5.*P &lt;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Lactosylceramide and ceramide levels in nGD brains at 10 and 14 days. Values are means ± s.e.m., n = 4–5.*P &lt;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2024-04-26T22:37:05Z</dcterms:modified>
</cp:coreProperties>
</file>