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9B69B7-D777-4F4B-B51A-1DC7E18DA4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E4A761-C069-4F05-B637-09DB7E6EE8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 Representative STEAM spectra (TE = 72 ms) acquired from the frontal lobe grey matter of the same subjects as Figure 1 (spectra are scaled such that the height of the creatine peaks are equal). To allow quantitative assessment of age-related changes in the metabolites absolute concentrations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D070E-1323-411F-825C-6DDD002644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5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598–605,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https://doi.org/10.1093/cercor/11.7.598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 Representative STEAM spectra (T</a:t>
            </a:r>
            <a:r>
              <a:rPr lang="en-US" altLang="en-US" b="0" baseline="-25000"/>
              <a:t>E</a:t>
            </a:r>
            <a:r>
              <a:rPr lang="en-US" altLang="en-US" b="0"/>
              <a:t> = 72 ms) acquired from the frontal lobe grey matter of the same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 Representative STEAM spectra (TE = 72 ms) acquired from the frontal lobe grey matter of the same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2024-04-26T12:54:59Z</dcterms:modified>
</cp:coreProperties>
</file>