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9D5CA-39C1-4640-87B5-0A530829A5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A4ADF-416C-47D2-94E5-A944AB3A9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response time by signal-to-noise ratio (SNR), group, and condition. Error bars represent standard error. Response time was measured as the time from stimulus offset to response onset.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64C7E1-9156-4E35-B764-BA3DA106D2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gbq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65B, Issue 5, September 2010, Pages 551–560,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https://doi.org/10.1093/geronb/gbq039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Average response time by signal-to-noise ratio (SNR), group, and condition. Error bars represent 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Average response time by signal-to-noise ratio (SNR), group, and condition. Error bars represent standard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2024-04-26T15:14:22Z</dcterms:modified>
</cp:coreProperties>
</file>