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1032EE-4DE7-4B09-9C26-61CF6726BB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0F31B-AE81-4EA5-BFAD-71E4149A05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2CA4B-B180-425A-B42A-1A25C870D3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2024-04-27T01:27:37Z</dcterms:modified>
</cp:coreProperties>
</file>