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0EDC4B-3EBC-4A93-A38F-213A601AF6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A0BDC3-2E5E-4E5D-9755-4790D78925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line of selected events during the Marburg hemorrhagic fever (MHF) epidemic, Uige, Angola, 2005. CDC, Centers for Disease Control and Prevention; iv, intravenous; MINSA, Angolan Ministry of Health; MSF, Médecins Sans Frontières; WHO,World Health Organization.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E82643-BC8D-430E-89DA-175C3CBF0F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Layout of the Marburg ward and isolation area near the end of the Marburg hemorrhagic fever epidemic, Uige, Angola, 2005. The layout underwent a process of constant evolution, and this diagram reflects the layout toward the end of the epidemic. Arrows indicate the direction of staff flow. Exit A was used for the entry and exit of patients and their families, exit B was used for staff members, and exit C was used for the movement of corpses. The rooms marked as wards are solid buildings; the outer perimeter fence is made of thick plastic sheeting.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E82643-BC8D-430E-89DA-175C3CBF0F2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Left, Nurse being sprayed with chlorine while leaving the ward. This illustrates the protective clothing worn by nursing staff. Right, View showing a section of the isolation ward. The confirmed ward is on the left. The solid plastic sheeting used for the outer wall is shown in the distance.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E82643-BC8D-430E-89DA-175C3CBF0F2A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20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20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520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Supplement_2, November 2007, Pages S154–S161,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Time line of selected events during the Marburg hemorrhagic fever (MHF) epidemic, Uige, Angola, 2005. CDC,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25800" y="1371600"/>
            <a:ext cx="270433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Supplement_2, November 2007, Pages S154–S161,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Layout of the Marburg ward and isolation area near the end of the Marburg hemorrhagic fever epidemic, Uige,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402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Supplement_2, November 2007, Pages S154–S161,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Left, Nurse being sprayed with chlorine while leaving the ward. This illustrates the protective clothing worn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727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Time line of selected events during the Marburg hemorrhagic fever (MHF) epidemic, Uige, Angola, 2005. CDC, ...</vt:lpstr>
      <vt:lpstr>Figure 2 Layout of the Marburg ward and isolation area near the end of the Marburg hemorrhagic fever epidemic, Uige, ...</vt:lpstr>
      <vt:lpstr>Figure 3 Left, Nurse being sprayed with chlorine while leaving the ward. This illustrates the protective clothing worn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2024-09-20T04:22:15Z</dcterms:modified>
</cp:coreProperties>
</file>