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60F5F-A23A-405D-ADD4-3366B0033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B6DFE-1B6C-46F5-9EAC-1ACA8CE539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Waveforms of the auditory stimuli. A: The 500- and 540-Hz tones presented to the left and right ears in the dichotic stimulation are in phase at t = 0, of opposite phase at t = 12.5 ms (arrows), and again in phase after 25 ms, the period of 40-Hz oscillation. B: The sum of both tones presented to both ears in the diotic stimulation shows envelope fluctuations with 40-Hz periodicity.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60CC9-732E-4E62-AD36-E4DC4E5282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1193–1200,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Waveforms of the auditory stimuli. A: The 500- and 540-Hz tones presented to the left and right ears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Waveforms of the auditory stimuli. A: The 500- and 540-Hz tones presented to the left and right ears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2024-04-26T23:37:20Z</dcterms:modified>
</cp:coreProperties>
</file>