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84AE6-9B11-49BB-8B96-7AC4C14015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452B0F-5EF9-420C-A99E-E54508A6ED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232E30-275E-4A4E-9FA7-F8C61611F5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2024-04-26T07:51:57Z</dcterms:modified>
</cp:coreProperties>
</file>