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D0951-89F4-4505-AEB0-4F821229FB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FD239-D80B-4888-868B-2C008C5BC9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lesions of the PL cortex on the exhibition of blocking and the down-regulation of attention toward the blocked cue. (A) Rates of responding are represented as the antilog of the mean number of magazine entries (±SEM) made across 2 presentations of both (B and D). Animals in both groups demonstrated greater levels of responding to stimulus D relative to stimulus B. (B) mean number of magazine entries (±SEM) made across 2 sessions of post-test conditioning with the blocked cue. PL-lesioned animals demonstrated faster acquisition to the blocked cue relative to sham-lesioned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89384-514C-4645-8125-24A6E6889A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1066–1074,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Effects of lesions of the PL cortex on the exhibition of blocking and the down-regulation of attention toward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Effects of lesions of the PL cortex on the exhibition of blocking and the down-regulation of attention toward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2024-04-26T02:40:07Z</dcterms:modified>
</cp:coreProperties>
</file>