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58CD1B-B633-481C-8E9B-B88BB8AD0E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1E619-6AE2-4DAE-8D84-9A8531F936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and results from Experiment 3. (A) Schematic representation of Experiment 3. (B) RT across target repetitions following low-reward cues (white), and the critical high-reward cue (green) followed by trials with low-reward cues (gray). Error bars are 95% confidence intervals. (C) CDA and P170 amplitudes across target repetitions following low- and high-reward cues using the same conventions as in Figure 1. Error bars are as in (B). (D) Grand-average ERP waveforms from posterior parietal and lateral occipital-temporal sites contralateral (red) and ipsilateral (black) to the location of the cue, binned according to the number of trials since a change of target identity. (E) The relationship between CDA amplitude and RT on high- minus low-reward cues at the fifth target repetition.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89A98-DF70-4990-A40F-3F6626B02F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2022–2035,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Stimuli and results from Experiment 3. (A) Schematic representation of Experiment 3. (B) RT across target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Stimuli and results from Experiment 3. (A) Schematic representation of Experiment 3. (B) RT across target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2024-04-26T11:16:29Z</dcterms:modified>
</cp:coreProperties>
</file>