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B8805B-15EC-4113-A5AB-81A738933D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15EC10-F838-459D-98B8-81527738D8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UV–visible absorption spectra (Ab) and fluorescence emission spectra (Em) of F550/570 and F650/670. The spectra were measured in 20 mM phosphate buffer, pH 7.0. All spectra were normalized to 1 at their λmax. The λmax difference between excitation and emission is 20 nm for both F550/570 and F650/670.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8AE9B5-4A3E-40D0-8C89-1852BC1381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0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UV–visible absorption spectra (Ab) and fluorescence emission spectra (Em) of F550/570 and F650/670.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UV–visible absorption spectra (Ab) and fluorescence emission spectra (Em) of F550/570 and F650/670.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2024-04-27T04:20:06Z</dcterms:modified>
</cp:coreProperties>
</file>