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1DFBC-1203-4147-9673-CD68EB767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E38A4-4E1F-4FA4-B0F9-33CC7BF885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FB912-AA3F-49A4-A015-46247E5EEC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2024-04-26T08:24:19Z</dcterms:modified>
</cp:coreProperties>
</file>