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5C1CC-5543-4D8F-81A8-3D7913ED01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0CBBE-70A7-43BC-9D4A-34224712F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(a and b) versus predicted (c and d) methylation levels of the synthetic methylome. Experimental methylation levels from Wer+ are shown in circles, Scr+ in stars. Two symbols in the bottom figures (c and d) indicate two predicted individual methylomes for the synthetic methylome. The left (a and c) is of an allele-specific region: chromosome 1: [7313026, 7313482] on forward strand. The region contains 50 methylcytosines (mC); 160 reads are aligned to this region. The right (b and d) is of a non-specific region: chromosome 3: [12698733, 12699133] on forward strand. The region contains 42 mC; 367 reads are aligned to the region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75922-0101-4E01-9A67-A7A2078758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Read assignments (a and b) and methylation levels (c and d) of the predicted ASM regions of Arabidopsis Wer+ cell. Circle and star symbols in c and d represent two alleles. Lines in top (a and b) figures are restricted reads (solid and dotted lines represent two alleles); small diamonds on lines are methylations. Left (a and c) : a region of Table 4(1): chrom 4: [13269127, 13269376] − strand. Right (b and d) : a region of Table 4(2): chrom 5: [17406449, 17406557] + strand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75922-0101-4E01-9A67-A7A2078758E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from Table 4 group (3): region: chrom 1: [77393, 77508] − strand, 20 mC. (a) reads assignments. (b) predicted methylation levels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75922-0101-4E01-9A67-A7A2078758E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s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s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s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12, June 2012, Pages i163–i171,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Experimental (a and b) versus predicted (c and d) methylation levels of the synthetic methylome. Experimental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0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12, June 2012, Pages i163–i171,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Read assignments (a and b) and methylation levels (c and d) of the predicted ASM regions of Arabidopsis Wer+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12, June 2012, Pages i163–i171,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An example from Table 4 group (3): region: chrom 1: [77393, 77508] − strand, 20 mC. (a) reads assignments.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09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Experimental (a and b) versus predicted (c and d) methylation levels of the synthetic methylome. Experimental ...</vt:lpstr>
      <vt:lpstr>Fig. 2. Read assignments (a and b) and methylation levels (c and d) of the predicted ASM regions of Arabidopsis Wer+ ...</vt:lpstr>
      <vt:lpstr>Fig. 3. An example from Table 4 group (3): region: chrom 1: [77393, 77508] − strand, 20 mC. (a) reads assignments.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2024-04-27T02:43:31Z</dcterms:modified>
</cp:coreProperties>
</file>