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19012-2D59-4DA4-BEAB-5C4628FC4B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6420C-8753-4653-84DD-92092F7BB9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274CF-F4A5-4B5E-A740-62F1DA2BF1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2024-04-26T08:13:26Z</dcterms:modified>
</cp:coreProperties>
</file>