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5F900-0D06-4146-B16E-117E37BFCB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D7E3B-F982-4CF5-85AA-7AE68E6DAB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Inhibition of cytochrome c release by antiannexin A5. Representative Western blot experiments of cytochrome c release in cytosol. Antiannexin A5 antibody was added to the culture medium of control cells and cells treated with staurosporine or after induction with H2O2. After 7 h, mitochondrial and cytosolic extracts were prepared for cytochrome c and COX VIb subunit detection. (A) Staurosporine treatment (n=4). (B) H2O2 treatment (n=6). Lanes 1, 2, 3: cytosolic extracts (5 μg); lanes 4, 5, 6: mitochondrial fractions (2 μg); lanes 7, 8, 9: homogenates (2 μg). Lanes 1, 4, 7: staurosporine or H2O2 treatment; lanes 2, 5, 8: staurosporine or H2O2 treatment+antiannexin A5 antibody; lanes 3, 6, 9: control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CD773-E90B-41DB-969F-364ABBCBD4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8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64, Issue 3, December 2004, Pages 496–506,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https://doi.org/10.1016/j.cardiores.2004.08.003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Inhibition of cytochrome c release by antiannexin A5. Representative Western blot experiments of cytochrome 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Inhibition of cytochrome c release by antiannexin A5. Representative Western blot experiments of cytochrome 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2024-04-26T04:29:26Z</dcterms:modified>
</cp:coreProperties>
</file>