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BFFEC-B262-43D7-91EB-EB3FEDF772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A8EC83-BC3F-42B7-8EE9-2E8B4B4672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1. Paradigm. Short-term memory task. In each trial, a sample stimulus was followed by a delay of variable duration and then by a test stimulus that could be identical (match trials) or different from the sample (non-match trials). In match trials, the monkey had to release the lever during test presentation, while in non-match trials the monkey had to withhold his response until 800 ms after test offset. To promote a strategy based on visual information maintenance and avoid the development of neural specialization in these over-trained monkeys, a new pair of shapes was randomly generated at each trial. The average performances were 77 and 84% correct responses in monkeys No. 1 and No. 2, respectively, with error trials evenly interspersed in correct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7A151-3ED1-4F10-BAFF-DC5BCC05AB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2004, Pages 713–720,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1. Paradigm. Short-term memory task. In each trial, a sample stimulus was followed by a delay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1. Paradigm. Short-term memory task. In each trial, a sample stimulus was followed by a delay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2024-04-27T01:01:53Z</dcterms:modified>
</cp:coreProperties>
</file>