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1E24C9-702B-433D-954A-A334D7D16B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3A89B-1DD9-44EA-9E0B-C8066C6A8B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Chronogram obtained for the dataset of Philippe et al. (2007). Two fossil calibration were used, taken from Douzery et al. (2004): the ancestor of vertebrates (354–417 Mya), and of arthropods (490–543 Mya). These calibrations were proposed as soft bounds under a birth–death prior (Inoue et al., 2009).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65342-BE5E-4D68-BA29-1BA6B3DB48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p3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25, Issue 17, September 2009, Pages 2286–2288,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https://doi.org/10.1093/bioinformatics/btp368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Chronogram obtained for the dataset of Philippe et al. (2007). Two fossil calibration were used, taken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588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Chronogram obtained for the dataset of Philippe et al. (2007). Two fossil calibration were used, taken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2024-04-26T07:48:10Z</dcterms:modified>
</cp:coreProperties>
</file>