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A777A-6E6D-4BFA-8EB9-F074B71B77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A9D79-D345-4735-B011-9EFAF4FAB3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F86E64-D18B-4F97-8A63-77B41FFB1D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2024-04-26T23:58:25Z</dcterms:modified>
</cp:coreProperties>
</file>