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105638-348E-443B-A31B-8976CD320B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DC5E3-C191-43A0-AF15-4DDF444B3F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5. The maintenance of sustained activity during the delay period depended on the number of action potentials emitted during the cue. (A) A pyramidal cell was injected with cues of varying duration (200, 300 or 800 ms) in order to elicit a variable number of action potentials (1–9). Seven representative traces are shown, illustrating the spiking activity during the delay period when 2 (top) to 8 (bottom) actions potentials were elicited during the cue. Note that this cell showed sustained firing only if ∼5 spikes were elicited during the cue (Ge0 = 14 nS, Gi0 = 25 nS, σe = 3.0 nS, σi = 7.9 nS, GAMPA = 1.5 nS, GNMDA = 0.5 nS, GGABA = 8.0 nS, 41 MΩ input resistance). (B) Group data for five cells matched for their input resistance (40 MΩ ± 6) and background firing rate (0.7 Hz ± 0.4). The curve shows the average duration of the spiking activity after the cue offset, as a function of the number of action potentials generated during the cue. Persistent activity was most reliably achieved for five and six actions potentials.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BD7CDC-8BDC-4BD9-BE72-E5D550E529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1232–1241,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5. The maintenance of sustained activity during the delay period depended on the number of 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5. The maintenance of sustained activity during the delay period depended on the number of action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2024-04-26T07:57:47Z</dcterms:modified>
</cp:coreProperties>
</file>