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959A3-07A4-4595-8A59-504A709568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DC2D2D-5203-4804-9507-8289987B7D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Psychophysical data. Histograms showing, for each task, performance expressed as: (A) mean percent correct responses; (B) mean orientation difference; (C) mean reaction time. Vertical bars indicate standard error of the mean (SEM).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37D279-79CD-4D0C-A1C5-63A99FBB23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59–72,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Psychophysical data. Histograms showing, for each task, performance expressed as: (A) mean percent correct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Psychophysical data. Histograms showing, for each task, performance expressed as: (A) mean percent correct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2024-04-26T00:42:36Z</dcterms:modified>
</cp:coreProperties>
</file>