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10F6E-536D-43A0-B0C1-2D05A57E81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473BD-A4D9-40E3-91A8-483CD5C6DB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Escherichia coli O157 cases in Connecticut, June–July 2008 (n=14).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24908-9C80-489B-B6EE-F02DCBE771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73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51, Issue 12, 15 December 2010, Pages 1411–1417,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https://doi.org/10.1086/657304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Escherichia coli O157 cases in Connecticut, June–July 2008 (n=14).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Escherichia coli O157 cases in Connecticut, June–July 2008 (n=14).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2024-04-26T19:52:51Z</dcterms:modified>
</cp:coreProperties>
</file>