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05D94-1777-4748-9C59-5AE7B73E45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3D9583-CAA8-41EE-9BB1-BD7C899BDA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Fatty acid beta oxidation in HumanCyc. Part of the ‘fatty acid β-oxidation I’ pathway in HumanCyc, only the reactions of the cycle itself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C1736F-6329-46F0-9E6F-F2FFBBCB4A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s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15, Issue 3, May 2014, Pages 455–470,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https://doi.org/10.1093/bib/bbs060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4: </a:t>
            </a:r>
            <a:r>
              <a:rPr lang="en-US" altLang="en-US" b="0"/>
              <a:t>Fatty acid beta oxidation in HumanCyc. Part of the ‘fatty acid β-oxidation I’ pathway in HumanCyc, only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4: Fatty acid beta oxidation in HumanCyc. Part of the ‘fatty acid β-oxidation I’ pathway in HumanCyc, only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2024-04-26T11:41:23Z</dcterms:modified>
</cp:coreProperties>
</file>