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1426D5-CEE6-4D22-BBFD-9833942027B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943C2A-F5F3-4856-A380-7C18B48110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Reactivity of antibody to human papillomavirus 16 in serum and oral mucosal transudate (OMT) specimens before and after administration of the quadrivalent vaccine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83CE53-93D9-4D78-94BA-9F4E70F6ABF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Receiver operating characteristic (ROC) curves for the performance of oral mucosal transudate (A) and serum (B) in classifying participants in the monovalent vaccine trial by their vaccination status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83CE53-93D9-4D78-94BA-9F4E70F6ABF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606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606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200, Issue 9, 15 October 2009, Pages 1452–1455,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https://doi.org/10.1086/606026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Reactivity of antibody to human papillomavirus 16 in serum and oral mucosal transudate (OMT) specimens before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65300" y="1371600"/>
            <a:ext cx="562288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200, Issue 9, 15 October 2009, Pages 1452–1455,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https://doi.org/10.1086/606026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Receiver operating characteristic (ROC) curves for the performance of oral mucosal transudate (A) and serum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14299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Reactivity of antibody to human papillomavirus 16 in serum and oral mucosal transudate (OMT) specimens before ...</vt:lpstr>
      <vt:lpstr>Figure 2 Receiver operating characteristic (ROC) curves for the performance of oral mucosal transudate (A) and serum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2024-04-26T15:32:28Z</dcterms:modified>
</cp:coreProperties>
</file>