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557B5-C54F-4A8A-BA62-E5A3BDB683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DABFA-A86B-4D37-ACD2-03807CB3E6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wave group velocity map obtained at 15 Hz (centre panel) and the estimated dispersion curves with the corresponding error bars at four specific points (1, 2, 3 and 4 on map), chosen in areas of interest (see Fig.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E49B2-E22C-45D6-8403-515443C90B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189, Issue 3, June 2012, Pages 1725–1733,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Surface wave group velocity map obtained at 15 Hz (centre panel) and the estimated dispersion curves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Surface wave group velocity map obtained at 15 Hz (centre panel) and the estimated dispersion curves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2024-04-26T13:24:43Z</dcterms:modified>
</cp:coreProperties>
</file>