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F3AC6-01BA-488C-9291-1522988243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1F5176-09B9-46DB-8374-1F95895EB9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Preoperative respiratory evaluation (reprint from [35], with permission from the European Respiratory Society).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C27410-9CB8-4A2F-B9D1-0D732049D9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u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25, Issue 8, August 2014, Pages 1462–1474,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https://doi.org/10.1093/annonc/mdu089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Preoperative respiratory evaluation (reprint from [35], with permission from the European Respiratory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Preoperative respiratory evaluation (reprint from [35], with permission from the European Respiratory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2024-04-26T19:34:43Z</dcterms:modified>
</cp:coreProperties>
</file>