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723F03-69A1-452E-8D9D-D40C731E57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54CD5C-F65E-4296-96E4-220A92A152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Event-related potentials elicited at 9 electrode sites in Experiment 1. (a) Main effect of conceptual relatedness. (b) Main effect of emotional congruence.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4006F-5B19-41F8-B578-A52654C92B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577–583,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Event-related potentials elicited at 9 electrode sites in Experiment 1. (a) Main effect of conceptual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Event-related potentials elicited at 9 electrode sites in Experiment 1. (a) Main effect of conceptual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2024-04-26T17:04:11Z</dcterms:modified>
</cp:coreProperties>
</file>