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2D04D-7971-46CA-9ECD-D2E88E238F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4477C4-48CB-4BBF-BA9F-E4376D8860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1. The number of individuals who work on their own account, from Booth, Life and Labour, Second Series, vol. 5, 1897, p. 57.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History Workshop Journal,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6A380-2C4B-456B-866B-8A2A46E2F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r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71, Issue 1, Spring 2011, Pages 173–193,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https://doi.org/10.1093/hwj/dbr006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1. The number of individuals who work on their own account, from Booth, Life and Labour, Second Series,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The number of individuals who work on their own account, from Booth, Life and Labour, Second Series,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2024-09-21T02:31:05Z</dcterms:modified>
</cp:coreProperties>
</file>