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9F2CB-AB83-43A9-85D6-8FE4800CB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081CF-F487-4B5D-83F5-C85743650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procedure used to calculate the population activity vectors. The population activity vector vi for the visual stimulus i consists of the mean firing rates of 45 neurons within a 50 ms time window. The start time of the window is incremented by 1 ms from 0 ms (at the beginning of the presentation of the stimuli) to 300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DB1A0-ADD8-49AA-99CB-BD7FB6C6C7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1103–1112,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procedure used to calculate the population activity vectors. The population activity vector v</a:t>
            </a:r>
            <a:r>
              <a:rPr lang="en-US" altLang="en-US" b="0" baseline="-25000"/>
              <a:t>i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procedure used to calculate the population activity vectors. The population activity vector vi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2024-04-27T03:22:55Z</dcterms:modified>
</cp:coreProperties>
</file>