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6CEDDF-BFFD-4905-A8B6-83A7F265B1B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F79397-9FF6-4EF9-93F3-1DDCA5737D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Schematic illustration of the life cycle of Sicyopterus stimpsoni on the islands of Hawai’i (top) and Kaua’i (bottom), reproduced from Blob et al. (2008). Adults live upstream (left side of figure) on both islands. Larvae hatching from eggs (circles) are swept by stream currents to the ocean (right side of figure). Juveniles returning to freshwater and migrating upstream encounter predatory, non-climbing Eleotris sandwicensis before reaching waterfalls in the streams. The inland erosion of waterfalls on Kaua’i extends the exposure of juvenile S. stimpsoni to predators for up to 3 weeks (time scale at bottom of figure), whereas near-shore waterfalls on Hawai’i shorten the range of juveniles′ exposure to predators to ∼3 days (time scale at top of figure) but place an early premium on waterfall-climbing performance.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9295FC-445F-4BA9-A8A2-45312589920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q07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50, Issue 6, December 2010, Pages 1185–1199, </a:t>
            </a:r>
            <a:r>
              <a:rPr lang="en-US" altLang="en-US" sz="1000">
                <a:solidFill>
                  <a:srgbClr val="333333"/>
                </a:solidFill>
                <a:hlinkClick r:id="rId3"/>
              </a:rPr>
              <a:t>https://doi.org/10.1093/icb/icq070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Schematic illustration of the life cycle of Sicyopterus stimpsoni on the islands of Hawai’i (top) and Kaua’i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Schematic illustration of the life cycle of Sicyopterus stimpsoni on the islands of Hawai’i (top) and Kaua’i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2024-09-19T04:07:02Z</dcterms:modified>
</cp:coreProperties>
</file>