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6DB909-F6F1-40C9-9A76-91AEF86B9B4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39757E-ED40-4ABA-B87D-EB3089B3BEE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1AC056-45E7-4895-B214-359D78B251A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2024-04-26T07:02:47Z</dcterms:modified>
</cp:coreProperties>
</file>